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 Semi Bold"/>
      <p:regular r:id="rId17"/>
    </p:embeddedFont>
    <p:embeddedFont>
      <p:font typeface="Gelasio Semi Bold"/>
      <p:regular r:id="rId18"/>
    </p:embeddedFont>
    <p:embeddedFont>
      <p:font typeface="Gelasio Semi Bold"/>
      <p:regular r:id="rId19"/>
    </p:embeddedFont>
    <p:embeddedFont>
      <p:font typeface="Gelasio Semi Bold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5-2.png>
</file>

<file path=ppt/media/image-5-3.png>
</file>

<file path=ppt/media/image-6-1.pn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7-1.png>
</file>

<file path=ppt/media/image-8-1.pn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slideLayout" Target="../slideLayouts/slideLayout7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slideLayout" Target="../slideLayouts/slideLayout9.xml"/><Relationship Id="rId10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slideLayout" Target="../slideLayouts/slideLayout10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86351"/>
            <a:ext cx="58171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Seat Booking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85855"/>
            <a:ext cx="43382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Space Optimization Dashboard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803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Developed By: Sharvani • Technology Stack: React, Express.js, MongoDB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02143"/>
            <a:ext cx="608504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Challenges &amp; Solutions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92274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4" name="Text 2"/>
          <p:cNvSpPr/>
          <p:nvPr/>
        </p:nvSpPr>
        <p:spPr>
          <a:xfrm>
            <a:off x="1530906" y="3000613"/>
            <a:ext cx="36012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Week rotation complexity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3491032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Solution: Centralized parity computation in backend with unit tests and fallback rules for timezone edge cases.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56884" y="292274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7" name="Text 5"/>
          <p:cNvSpPr/>
          <p:nvPr/>
        </p:nvSpPr>
        <p:spPr>
          <a:xfrm>
            <a:off x="8194000" y="3000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Duplicate bookings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194000" y="3491032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Solution: Atomic booking transactions with unique compound indexes (seatId + date) and optimistic locking.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503336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0" name="Text 8"/>
          <p:cNvSpPr/>
          <p:nvPr/>
        </p:nvSpPr>
        <p:spPr>
          <a:xfrm>
            <a:off x="1530906" y="5111234"/>
            <a:ext cx="30179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Dynamic floater seats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530906" y="5601653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Solution: Daily recalculation job after designated seat assignments close, with a prioritized waiting list.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56884" y="503336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3" name="Text 11"/>
          <p:cNvSpPr/>
          <p:nvPr/>
        </p:nvSpPr>
        <p:spPr>
          <a:xfrm>
            <a:off x="8194000" y="5111234"/>
            <a:ext cx="33164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Time-based restrictions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8194000" y="5601653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Solution: Enforce “after 3 PM” booking window server-side and surface clear UI prompts for users.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15070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Problem Statement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2422208"/>
            <a:ext cx="3664744" cy="2395657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6490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Current capacity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139440"/>
            <a:ext cx="3211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50 physical seats for 80 employees split into two batches — demand exceeds supply.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422208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26490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Utilization goal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3139440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Maximize seat utilization while preserving fairness and operational flexibility.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044678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271492"/>
            <a:ext cx="33200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Operational constraints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761911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10 floater (buffer) seats available; dynamic seat release and time-based booking rules required.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33669" y="478036"/>
            <a:ext cx="3235643" cy="404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System Overview</a:t>
            </a:r>
            <a:endParaRPr lang="en-US" sz="2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94961" y="1113234"/>
            <a:ext cx="7640360" cy="606504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618565" y="3647615"/>
            <a:ext cx="1373029" cy="941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Seating &amp; Scheduling Flow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969269" y="1839061"/>
            <a:ext cx="2042624" cy="313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Batch 1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69269" y="2242318"/>
            <a:ext cx="2042624" cy="215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Week A schedule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4564604" y="1574467"/>
            <a:ext cx="2042625" cy="627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Real-time Dashboard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4564604" y="2291679"/>
            <a:ext cx="2042625" cy="430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Live seat state &amp; availability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4564604" y="5824193"/>
            <a:ext cx="2042625" cy="313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Floater Pool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4564604" y="6227451"/>
            <a:ext cx="2042625" cy="215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Shared available seats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969269" y="5667216"/>
            <a:ext cx="2042624" cy="627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Designated Seats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7969269" y="6384428"/>
            <a:ext cx="2042624" cy="215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Assigned to employees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8706016" y="3803720"/>
            <a:ext cx="2087277" cy="313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Batch 2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8706016" y="4206978"/>
            <a:ext cx="2087277" cy="215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Week B schedule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3816694" y="3657906"/>
            <a:ext cx="2087276" cy="627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Alternating Weeks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3816694" y="4375118"/>
            <a:ext cx="2087276" cy="2150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Batches rotate weekly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1733669" y="7308056"/>
            <a:ext cx="11163062" cy="443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Two batches rotate on alternating weeks. Each employee has either a designated seat or accesses floater seats. A real-time dashboard provides visibility into seat state and availability.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50777"/>
            <a:ext cx="520767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Batch Scheduling Logic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23579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2712958"/>
            <a:ext cx="3664744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28872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Rotation pattern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3377684"/>
            <a:ext cx="36647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Week parity determines who is on-site: batches alternate across Week 1 and Week 2.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685348" y="23579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348" y="2712958"/>
            <a:ext cx="3664863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0" name="Text 7"/>
          <p:cNvSpPr/>
          <p:nvPr/>
        </p:nvSpPr>
        <p:spPr>
          <a:xfrm>
            <a:off x="4685348" y="28872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Detailed schedule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685348" y="3377684"/>
            <a:ext cx="36648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Batch 1: Mon–Wed (Week 1), Thu–Fri (Week 2). Batch 2 follows the reverse pattern.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486322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218271"/>
            <a:ext cx="7556421" cy="30480"/>
          </a:xfrm>
          <a:prstGeom prst="rect">
            <a:avLst/>
          </a:prstGeom>
          <a:solidFill>
            <a:srgbClr val="D3C5B6"/>
          </a:solidFill>
          <a:ln/>
        </p:spPr>
      </p:sp>
      <p:sp>
        <p:nvSpPr>
          <p:cNvPr id="14" name="Text 11"/>
          <p:cNvSpPr/>
          <p:nvPr/>
        </p:nvSpPr>
        <p:spPr>
          <a:xfrm>
            <a:off x="793790" y="5392579"/>
            <a:ext cx="37330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Calculation &amp; enforcement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93790" y="588299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Week parity logic computed in backend. Business rules enforced server-side to prevent client-side drift.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3620" y="627102"/>
            <a:ext cx="3905607" cy="520743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79043" y="2832973"/>
            <a:ext cx="3461742" cy="432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Booking Rules</a:t>
            </a:r>
            <a:endParaRPr lang="en-US" sz="2700" dirty="0"/>
          </a:p>
        </p:txBody>
      </p:sp>
      <p:sp>
        <p:nvSpPr>
          <p:cNvPr id="4" name="Text 1"/>
          <p:cNvSpPr/>
          <p:nvPr/>
        </p:nvSpPr>
        <p:spPr>
          <a:xfrm>
            <a:off x="5679043" y="3397806"/>
            <a:ext cx="7615118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All bookings validated against eligibility, time rules, and existing reservations before persistence.</a:t>
            </a:r>
            <a:endParaRPr lang="en-US" sz="13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620" y="6131719"/>
            <a:ext cx="1295519" cy="161936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804160" y="6131719"/>
            <a:ext cx="2163604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Designated Seats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2804160" y="6481286"/>
            <a:ext cx="4428411" cy="488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Book anytime for up to 2 weeks. Users may release seats; entitlement persists per-assignment.</a:t>
            </a:r>
            <a:endParaRPr lang="en-US" sz="13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7591" y="6131719"/>
            <a:ext cx="1295519" cy="161936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858131" y="6131719"/>
            <a:ext cx="2163604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Floater Seats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8858131" y="6481286"/>
            <a:ext cx="4428530" cy="732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Reserved for employees not scheduled to work that day. Bookings allowed only for the next day and only after 3 PM. One floater seat per employee per day.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54837" y="491371"/>
            <a:ext cx="3340179" cy="417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System Architecture</a:t>
            </a:r>
            <a:endParaRPr lang="en-US" sz="2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54837" y="1154549"/>
            <a:ext cx="11520726" cy="598181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592872" y="3658723"/>
            <a:ext cx="1421643" cy="95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Three-Tier Architecture</a:t>
            </a:r>
            <a:endParaRPr lang="en-US" sz="20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77915" y="2740875"/>
            <a:ext cx="289304" cy="28930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827525" y="2389019"/>
            <a:ext cx="2490719" cy="319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Frontend (React)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1827525" y="2799873"/>
            <a:ext cx="2490719" cy="443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Dashboard UI and booking controls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0311890" y="3753796"/>
            <a:ext cx="2490719" cy="639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Backend (Express.js)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10311890" y="4484520"/>
            <a:ext cx="2490719" cy="443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API layer enforcing business rules</a:t>
            </a:r>
            <a:endParaRPr lang="en-US" sz="16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51022" y="3400518"/>
            <a:ext cx="289305" cy="289304"/>
          </a:xfrm>
          <a:prstGeom prst="rect">
            <a:avLst/>
          </a:prstGeom>
        </p:spPr>
      </p:pic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77496" y="5197474"/>
            <a:ext cx="289305" cy="28930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827525" y="5050335"/>
            <a:ext cx="2490719" cy="639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Database (MongoDB)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1827525" y="5781059"/>
            <a:ext cx="2490719" cy="443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Stores users, seats, and bookings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1554837" y="7274600"/>
            <a:ext cx="11520726" cy="463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Frontend provides Dashboard UI and booking controls. Backend enforces business rules, computes week parity, and exposes APIs. MongoDB stores users, seats, and bookings. Optional WebSocket channel pushes real-time seat state changes to clients.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5208" y="769025"/>
            <a:ext cx="8405455" cy="46913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26918" y="2147054"/>
            <a:ext cx="4087535" cy="510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Database Design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9626918" y="2842022"/>
            <a:ext cx="4295775" cy="1258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Relationships: Users </a:t>
            </a:r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↔</a:t>
            </a:r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Bookings (one-to-many); Seats </a:t>
            </a:r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↔</a:t>
            </a:r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Bookings (one-to-many). Use indexes on date, seatId, and userId for fast conflict checks.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5208" y="5874425"/>
            <a:ext cx="4277201" cy="1816656"/>
          </a:xfrm>
          <a:prstGeom prst="roundRect">
            <a:avLst>
              <a:gd name="adj" fmla="val 1688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2380" y="6101596"/>
            <a:ext cx="2554605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Users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942380" y="6531293"/>
            <a:ext cx="3822859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Employee profiles, batch assignment, work schedule, permissions.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176480" y="5874425"/>
            <a:ext cx="4277320" cy="1816656"/>
          </a:xfrm>
          <a:prstGeom prst="roundRect">
            <a:avLst>
              <a:gd name="adj" fmla="val 1688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03652" y="6101596"/>
            <a:ext cx="2554605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Seats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5403652" y="6531293"/>
            <a:ext cx="3822978" cy="932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Seat metadata: seatId, type (designated/floater), location, assignedUser (optional).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9637871" y="5874425"/>
            <a:ext cx="4277320" cy="1816656"/>
          </a:xfrm>
          <a:prstGeom prst="roundRect">
            <a:avLst>
              <a:gd name="adj" fmla="val 1688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65043" y="6101596"/>
            <a:ext cx="2554605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Bookings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9865043" y="6531293"/>
            <a:ext cx="3822978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Transactional records: userId, seatId, date(s), bookingType, status, createdAt.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5602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Core Business Logic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1133951" y="3824168"/>
            <a:ext cx="2750225" cy="226814"/>
          </a:xfrm>
          <a:prstGeom prst="roundRect">
            <a:avLst>
              <a:gd name="adj" fmla="val 15001"/>
            </a:avLst>
          </a:prstGeom>
          <a:solidFill>
            <a:srgbClr val="EEE8DD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597295"/>
            <a:ext cx="680442" cy="680442"/>
          </a:xfrm>
          <a:prstGeom prst="roundRect">
            <a:avLst>
              <a:gd name="adj" fmla="val 67192"/>
            </a:avLst>
          </a:prstGeom>
          <a:solidFill>
            <a:srgbClr val="EEE8DD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63930" y="3767435"/>
            <a:ext cx="340162" cy="3401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4504611"/>
            <a:ext cx="2636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isWorkingDay()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995029"/>
            <a:ext cx="263687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Determines whether a date is a working day, accounting for weekends and holidays.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451271" y="3483888"/>
            <a:ext cx="2750344" cy="226814"/>
          </a:xfrm>
          <a:prstGeom prst="roundRect">
            <a:avLst>
              <a:gd name="adj" fmla="val 15001"/>
            </a:avLst>
          </a:prstGeom>
          <a:solidFill>
            <a:srgbClr val="EEE8DD"/>
          </a:solidFill>
          <a:ln/>
        </p:spPr>
      </p:sp>
      <p:sp>
        <p:nvSpPr>
          <p:cNvPr id="9" name="Shape 6"/>
          <p:cNvSpPr/>
          <p:nvPr/>
        </p:nvSpPr>
        <p:spPr>
          <a:xfrm>
            <a:off x="4111109" y="3257014"/>
            <a:ext cx="680442" cy="680442"/>
          </a:xfrm>
          <a:prstGeom prst="roundRect">
            <a:avLst>
              <a:gd name="adj" fmla="val 67192"/>
            </a:avLst>
          </a:prstGeom>
          <a:solidFill>
            <a:srgbClr val="EEE8DD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81249" y="3427155"/>
            <a:ext cx="340162" cy="34016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4337923" y="4164330"/>
            <a:ext cx="26369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Week parity logic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4337923" y="4654748"/>
            <a:ext cx="263699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Calculates Week 1 vs Week 2 from ISO week number to assign batch rotations.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768709" y="3143607"/>
            <a:ext cx="2750344" cy="226814"/>
          </a:xfrm>
          <a:prstGeom prst="roundRect">
            <a:avLst>
              <a:gd name="adj" fmla="val 15001"/>
            </a:avLst>
          </a:prstGeom>
          <a:solidFill>
            <a:srgbClr val="EEE8DD"/>
          </a:solidFill>
          <a:ln/>
        </p:spPr>
      </p:sp>
      <p:sp>
        <p:nvSpPr>
          <p:cNvPr id="14" name="Shape 10"/>
          <p:cNvSpPr/>
          <p:nvPr/>
        </p:nvSpPr>
        <p:spPr>
          <a:xfrm>
            <a:off x="7428548" y="2916734"/>
            <a:ext cx="680442" cy="680442"/>
          </a:xfrm>
          <a:prstGeom prst="roundRect">
            <a:avLst>
              <a:gd name="adj" fmla="val 67192"/>
            </a:avLst>
          </a:prstGeom>
          <a:solidFill>
            <a:srgbClr val="EEE8DD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98688" y="3086874"/>
            <a:ext cx="340162" cy="34016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7655362" y="3824049"/>
            <a:ext cx="26369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Floater calculation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7655362" y="4314468"/>
            <a:ext cx="263699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Computes available floater seats per day after honoring designated assignments and existing bookings.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11086148" y="2803446"/>
            <a:ext cx="2750344" cy="226814"/>
          </a:xfrm>
          <a:prstGeom prst="roundRect">
            <a:avLst>
              <a:gd name="adj" fmla="val 15001"/>
            </a:avLst>
          </a:prstGeom>
          <a:solidFill>
            <a:srgbClr val="EEE8DD"/>
          </a:solidFill>
          <a:ln/>
        </p:spPr>
      </p:sp>
      <p:sp>
        <p:nvSpPr>
          <p:cNvPr id="19" name="Shape 14"/>
          <p:cNvSpPr/>
          <p:nvPr/>
        </p:nvSpPr>
        <p:spPr>
          <a:xfrm>
            <a:off x="10745986" y="2576572"/>
            <a:ext cx="680442" cy="680442"/>
          </a:xfrm>
          <a:prstGeom prst="roundRect">
            <a:avLst>
              <a:gd name="adj" fmla="val 67192"/>
            </a:avLst>
          </a:prstGeom>
          <a:solidFill>
            <a:srgbClr val="EEE8DD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16126" y="2746712"/>
            <a:ext cx="340162" cy="340162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972800" y="3483888"/>
            <a:ext cx="263699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Seat release &amp; validation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972800" y="4328636"/>
            <a:ext cx="263699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Release triggers vacancy logic and notifies waiting list; all bookings run through pre-checks to prevent conflicts.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3429" y="661868"/>
            <a:ext cx="4362807" cy="545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Dashboard UI</a:t>
            </a:r>
            <a:endParaRPr lang="en-US" sz="3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3429" y="1521857"/>
            <a:ext cx="436245" cy="43624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3429" y="2220278"/>
            <a:ext cx="272676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Seat Grid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3429" y="2686883"/>
            <a:ext cx="7617143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grid with one tile per seat — click to book or release.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3429" y="3448764"/>
            <a:ext cx="436245" cy="43624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3429" y="4147185"/>
            <a:ext cx="272676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Color Coding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3429" y="4613791"/>
            <a:ext cx="7617143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Green = Available, Red = Booked, Yellow = Floater, Blue = Released. Color palette aligns with theme: #D3C5B6, #F2EBDF, #DECEBB.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3429" y="5717977"/>
            <a:ext cx="436245" cy="43624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3429" y="6416397"/>
            <a:ext cx="272676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Controls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3429" y="6883003"/>
            <a:ext cx="7617143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Date filter, batch toggle, Booking &amp; Release buttons, and real-time notifications for changes.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2026-02-26T12:38:41Z</dcterms:created>
  <dcterms:modified xsi:type="dcterms:W3CDTF">2026-02-26T12:38:41Z</dcterms:modified>
</cp:coreProperties>
</file>